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1F22B-FEAF-4F4F-9A0F-B6D860ED294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54F88-FD20-4BB9-A840-5BEE42AC9F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7843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7C3E2-7A9B-4325-8FF5-83BDBEB8FCA5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44CC4-5FC5-4D92-8AEE-09CACC31A16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2603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E1BBB-5994-44A3-A314-C5B482BE1FB7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A6347-EE07-4583-B249-64A5C418F59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569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61694-0E7E-42FC-A66A-CE6489E7CDB9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BF958-6223-4119-B018-01AFDD4EFC2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654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B3813-5F4E-4898-B89C-DF4BF4CBFDE2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B0B9C-3106-4706-9EEB-D76603AAA5B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430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77B9F-4DB6-48EF-BECB-F59C1E6022E9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D89D0-8C06-41A5-8FB2-4A646D0FD9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3C13A-0B4F-450A-BA49-08A8C7359B5C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63A1-501B-407A-91A1-B32E8E241A1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654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4A009-08C2-4192-AEFA-F062F2E99421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73F5-CC1E-4FCD-8680-5E148621743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189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2301F-0A62-4C1B-80D7-7ED83353D964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9E902-D30F-4EE9-A689-457A094C5B9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9272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20F9-1463-4D31-931C-4161C6711D57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A7B27-C3D5-4C2A-A198-6ED4AA3F63B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50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F439-EDFE-43D1-B1F9-ABE5717BA67A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3103D-7409-4653-B2AA-422F7A90835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561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26569-4EB2-4806-B603-650EC80A934E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08476-692B-409C-86B6-B69EEBD8C37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915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0C61EDF-051D-4CB0-8DAC-500A734530A3}" type="datetimeFigureOut">
              <a:rPr lang="ko-KR" altLang="en-US"/>
              <a:pPr>
                <a:defRPr/>
              </a:pPr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CD57BF5-2BA6-4C8C-AC2D-E227A78B7D7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GS25\01 Admin\_GS+CIBI\GS25_대표사진(150710ver)\GS25_대표사진(150710ver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89" b="9471"/>
          <a:stretch/>
        </p:blipFill>
        <p:spPr bwMode="auto">
          <a:xfrm>
            <a:off x="-6474" y="0"/>
            <a:ext cx="9144000" cy="688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제목 1"/>
          <p:cNvSpPr txBox="1">
            <a:spLocks/>
          </p:cNvSpPr>
          <p:nvPr/>
        </p:nvSpPr>
        <p:spPr>
          <a:xfrm>
            <a:off x="685800" y="735013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en-US" altLang="ko-KR" dirty="0" smtClean="0"/>
              <a:t>GS25 </a:t>
            </a:r>
            <a:r>
              <a:rPr kumimoji="0" lang="ko-KR" altLang="en-US" dirty="0" err="1" smtClean="0"/>
              <a:t>트렌드마케터</a:t>
            </a:r>
            <a:r>
              <a:rPr kumimoji="0" lang="ko-KR" altLang="en-US" smtClean="0"/>
              <a:t> </a:t>
            </a:r>
            <a:r>
              <a:rPr kumimoji="0" lang="en-US" altLang="ko-KR" smtClean="0"/>
              <a:t>7</a:t>
            </a:r>
            <a:r>
              <a:rPr kumimoji="0" lang="ko-KR" altLang="en-US" dirty="0" smtClean="0"/>
              <a:t>기 지원서</a:t>
            </a:r>
            <a:endParaRPr kumimoji="0"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3875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84584" y="1282849"/>
            <a:ext cx="4535488" cy="49167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1) </a:t>
            </a:r>
            <a:r>
              <a:rPr kumimoji="0"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모집자격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블로그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일평균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 방문자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5,000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명 이상</a:t>
            </a: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</a:endParaRP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블로그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 구독자수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(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이웃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) 1,000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명 이상</a:t>
            </a: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</a:endParaRP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1100" dirty="0" err="1" smtClean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인스타그램</a:t>
            </a:r>
            <a:r>
              <a:rPr kumimoji="0" lang="ko-KR" altLang="en-US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팔로워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 </a:t>
            </a:r>
            <a:r>
              <a:rPr kumimoji="0" lang="en-US" altLang="ko-KR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10,000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명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이상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SNS(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페이스북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,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인스타그램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) </a:t>
            </a:r>
            <a:r>
              <a:rPr kumimoji="0" lang="ko-KR" altLang="en-US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이용자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매월 정기 모임 참석 </a:t>
            </a:r>
            <a:r>
              <a:rPr kumimoji="0" lang="ko-KR" altLang="en-US" sz="1100" dirty="0" err="1" smtClean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가능자</a:t>
            </a: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2) </a:t>
            </a:r>
            <a:r>
              <a:rPr kumimoji="0"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활동내용</a:t>
            </a:r>
            <a:r>
              <a:rPr kumimoji="0"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/</a:t>
            </a:r>
            <a:r>
              <a:rPr kumimoji="0"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기간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2017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년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10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월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~2018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년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3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월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(6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개월간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 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*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오프라인 정기모임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매월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1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회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/ </a:t>
            </a:r>
            <a:r>
              <a:rPr kumimoji="0" lang="ko-KR" altLang="en-US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마지막 주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목요일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GS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타워 본사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역삼역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7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번출구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월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1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회 정기모임 참석 필수 </a:t>
            </a: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solidFill>
                  <a:srgbClr val="FF0000"/>
                </a:solidFill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* </a:t>
            </a:r>
            <a:r>
              <a:rPr kumimoji="0" lang="ko-KR" altLang="en-US" sz="1100" dirty="0">
                <a:solidFill>
                  <a:srgbClr val="FF0000"/>
                </a:solidFill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꼭 참석 가능한 분들만 지원해 주세요 </a:t>
            </a:r>
            <a:r>
              <a:rPr kumimoji="0" lang="en-US" altLang="ko-KR" sz="1100" dirty="0">
                <a:solidFill>
                  <a:srgbClr val="FF0000"/>
                </a:solidFill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*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100" dirty="0">
              <a:latin typeface="나눔바른고딕" panose="020B0603020101020101" pitchFamily="50" charset="-127"/>
              <a:ea typeface="나눔바른고딕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*</a:t>
            </a:r>
            <a:r>
              <a:rPr kumimoji="0"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활동내용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정기행사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,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신상품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,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서비스 관련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블로그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포스팅</a:t>
            </a: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다양한 온라인 홍보활동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SNS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개인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블로그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포스팅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고객 동향 및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트렌드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파악 및 경쟁사 모니터링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16017" y="1282849"/>
            <a:ext cx="3888432" cy="5170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3) </a:t>
            </a:r>
            <a:r>
              <a:rPr kumimoji="0"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활동 혜택</a:t>
            </a: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매월 활동비 지원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/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신상품 샘플 지원</a:t>
            </a: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marL="171450" indent="-1714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블로그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</a:rPr>
              <a:t> 이벤트 경품 지원  및 조별활동지원</a:t>
            </a:r>
            <a:endParaRPr kumimoji="0" lang="ko-KR" altLang="en-US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GS25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체험활동 기회 제공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(FF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공장방문 등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우수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트렌드마케터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포상제공</a:t>
            </a: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4) </a:t>
            </a:r>
            <a:r>
              <a:rPr kumimoji="0"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제출 서류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지원서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1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부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(gs25.gsretail.com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에서 양식 다운로드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*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반드시 정해진 양식에 알맞은 형식으로 작성해야 합니다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5) </a:t>
            </a:r>
            <a:r>
              <a:rPr kumimoji="0"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제출 방법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gs25mkt@gsretail.com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으로 제출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제목양식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: [GS25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트렌드마케터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7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기 지원서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_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홍길동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]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6) </a:t>
            </a:r>
            <a:r>
              <a:rPr kumimoji="0" lang="ko-KR" altLang="en-US" sz="11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Microsoft Himalaya" panose="01010100010101010101" pitchFamily="2" charset="0"/>
              </a:rPr>
              <a:t>전형단계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서류 접수 기간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: 8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월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11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일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금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)~ 8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월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20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일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일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- 1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차 합격자 발표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: 8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월 </a:t>
            </a:r>
            <a:r>
              <a:rPr kumimoji="0" lang="en-US" altLang="ko-KR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24</a:t>
            </a:r>
            <a:r>
              <a:rPr kumimoji="0" lang="ko-KR" altLang="en-US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일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수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</a:t>
            </a:r>
            <a:r>
              <a:rPr kumimoji="0" lang="ko-KR" altLang="en-US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미션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수행기간 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: ~ 9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월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1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일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금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까지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최종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활동자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발표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: 9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월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8</a:t>
            </a:r>
            <a:r>
              <a:rPr kumimoji="0" lang="ko-KR" altLang="en-US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일</a:t>
            </a:r>
            <a:r>
              <a:rPr kumimoji="0" lang="en-US" altLang="ko-KR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금</a:t>
            </a:r>
            <a:r>
              <a:rPr kumimoji="0" lang="en-US" altLang="ko-KR" sz="1100" dirty="0" smtClean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</a:t>
            </a:r>
            <a:endParaRPr kumimoji="0" lang="en-US" altLang="ko-KR" sz="1100" dirty="0">
              <a:latin typeface="나눔바른고딕 Light" panose="020B0603020101020101" pitchFamily="50" charset="-127"/>
              <a:ea typeface="나눔바른고딕 Light" panose="020B0603020101020101" pitchFamily="50" charset="-127"/>
              <a:cs typeface="Microsoft Himalaya" panose="01010100010101010101" pitchFamily="2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- </a:t>
            </a:r>
            <a:r>
              <a:rPr kumimoji="0" lang="ko-KR" altLang="en-US" sz="1100" dirty="0" err="1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마케터즈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 발대식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: 9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월 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28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일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(</a:t>
            </a:r>
            <a:r>
              <a:rPr kumimoji="0" lang="ko-KR" altLang="en-US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목</a:t>
            </a:r>
            <a:r>
              <a:rPr kumimoji="0" lang="en-US" altLang="ko-KR" sz="1100" dirty="0">
                <a:latin typeface="나눔바른고딕 Light" panose="020B0603020101020101" pitchFamily="50" charset="-127"/>
                <a:ea typeface="나눔바른고딕 Light" panose="020B0603020101020101" pitchFamily="50" charset="-127"/>
                <a:cs typeface="Microsoft Himalaya" panose="01010100010101010101" pitchFamily="2" charset="0"/>
              </a:rPr>
              <a:t>)</a:t>
            </a:r>
          </a:p>
        </p:txBody>
      </p:sp>
      <p:sp>
        <p:nvSpPr>
          <p:cNvPr id="16" name="제목 1"/>
          <p:cNvSpPr txBox="1">
            <a:spLocks/>
          </p:cNvSpPr>
          <p:nvPr/>
        </p:nvSpPr>
        <p:spPr>
          <a:xfrm>
            <a:off x="685800" y="332657"/>
            <a:ext cx="7772400" cy="7350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kumimoji="0" lang="ko-KR" altLang="en-US" sz="3200" dirty="0" err="1" smtClean="0"/>
              <a:t>트렌드마케터</a:t>
            </a:r>
            <a:r>
              <a:rPr kumimoji="0" lang="ko-KR" altLang="en-US" sz="3200" dirty="0" smtClean="0"/>
              <a:t> </a:t>
            </a:r>
            <a:r>
              <a:rPr kumimoji="0" lang="en-US" altLang="ko-KR" sz="3200" dirty="0" smtClean="0"/>
              <a:t>7</a:t>
            </a:r>
            <a:r>
              <a:rPr kumimoji="0" lang="ko-KR" altLang="en-US" sz="3200" dirty="0" smtClean="0"/>
              <a:t>기 지원내용</a:t>
            </a:r>
            <a:endParaRPr kumimoji="0" lang="ko-KR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그림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252413" y="112713"/>
            <a:ext cx="4967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1800" dirty="0" err="1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트렌드마케터</a:t>
            </a:r>
            <a:r>
              <a:rPr lang="ko-KR" altLang="en-US" sz="18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8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7</a:t>
            </a:r>
            <a:r>
              <a:rPr lang="ko-KR" altLang="en-US" sz="18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</a:t>
            </a:r>
            <a:r>
              <a:rPr lang="en-US" altLang="ko-KR" sz="18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지원서</a:t>
            </a:r>
          </a:p>
        </p:txBody>
      </p:sp>
      <p:sp>
        <p:nvSpPr>
          <p:cNvPr id="3076" name="TextBox 10"/>
          <p:cNvSpPr txBox="1">
            <a:spLocks noChangeArrowheads="1"/>
          </p:cNvSpPr>
          <p:nvPr/>
        </p:nvSpPr>
        <p:spPr bwMode="auto">
          <a:xfrm>
            <a:off x="179388" y="620713"/>
            <a:ext cx="6911975" cy="2762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1200" dirty="0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 </a:t>
            </a:r>
            <a:r>
              <a:rPr lang="ko-KR" altLang="en-US" sz="1200" dirty="0" err="1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블로그</a:t>
            </a:r>
            <a:r>
              <a:rPr lang="ko-KR" altLang="en-US" sz="1200" dirty="0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200" dirty="0" err="1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일방문자수</a:t>
            </a:r>
            <a:r>
              <a:rPr lang="en-US" altLang="ko-KR" sz="1200" dirty="0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(1</a:t>
            </a:r>
            <a:r>
              <a:rPr lang="ko-KR" altLang="en-US" sz="1200" dirty="0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주일기준</a:t>
            </a:r>
            <a:r>
              <a:rPr lang="en-US" altLang="ko-KR" sz="1200" dirty="0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), </a:t>
            </a:r>
            <a:r>
              <a:rPr lang="ko-KR" altLang="en-US" sz="1200" dirty="0" err="1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덧글수</a:t>
            </a:r>
            <a:r>
              <a:rPr lang="en-US" altLang="ko-KR" sz="1200" dirty="0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</a:t>
            </a:r>
            <a:r>
              <a:rPr lang="ko-KR" altLang="en-US" sz="1200" dirty="0" err="1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공감수는</a:t>
            </a:r>
            <a:r>
              <a:rPr lang="ko-KR" altLang="en-US" sz="1200" dirty="0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반드시 공개설정 해 주셔야 </a:t>
            </a:r>
            <a:r>
              <a:rPr lang="ko-KR" altLang="en-US" sz="1200" dirty="0" smtClean="0">
                <a:solidFill>
                  <a:srgbClr val="FF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확인이 됩니다</a:t>
            </a:r>
            <a:endParaRPr lang="ko-KR" altLang="en-US" sz="1200" dirty="0">
              <a:solidFill>
                <a:srgbClr val="FF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677876"/>
              </p:ext>
            </p:extLst>
          </p:nvPr>
        </p:nvGraphicFramePr>
        <p:xfrm>
          <a:off x="252001" y="944563"/>
          <a:ext cx="8639998" cy="5724000"/>
        </p:xfrm>
        <a:graphic>
          <a:graphicData uri="http://schemas.openxmlformats.org/drawingml/2006/table">
            <a:tbl>
              <a:tblPr/>
              <a:tblGrid>
                <a:gridCol w="1781851"/>
                <a:gridCol w="1089622"/>
                <a:gridCol w="1089622"/>
                <a:gridCol w="1089622"/>
                <a:gridCol w="811430"/>
                <a:gridCol w="278190"/>
                <a:gridCol w="767732"/>
                <a:gridCol w="321890"/>
                <a:gridCol w="1410039"/>
              </a:tblGrid>
              <a:tr h="324000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 Light" panose="020B0603020101020101" pitchFamily="50" charset="-127"/>
                          <a:ea typeface="나눔바른고딕 Light" panose="020B0603020101020101" pitchFamily="50" charset="-127"/>
                        </a:rPr>
                        <a:t>사 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 Light" panose="020B0603020101020101" pitchFamily="50" charset="-127"/>
                        <a:ea typeface="나눔바른고딕 Light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성명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 Light" panose="020B0603020101020101" pitchFamily="50" charset="-127"/>
                        <a:ea typeface="나눔바른고딕 Light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생년월일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　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핸드폰번호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　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현재 거주지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바른고딕 Light" panose="020B0603020101020101" pitchFamily="50" charset="-127"/>
                          <a:ea typeface="나눔바른고딕 Light" panose="020B0603020101020101" pitchFamily="50" charset="-127"/>
                        </a:rPr>
                        <a:t>매월 샘플을 제공받는 주소이기 때문에 정확하게 기입해주세요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최종학력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경력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 Light" panose="020B0603020101020101" pitchFamily="50" charset="-127"/>
                        <a:ea typeface="나눔바른고딕 Light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블로그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URL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일평균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방문자 수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96" marR="7996" marT="79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996" marR="7996" marT="79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인스타그램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URL</a:t>
                      </a:r>
                      <a:endParaRPr lang="ko-KR" alt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ko-KR" altLang="en-US" sz="1800" b="0" dirty="0">
                        <a:latin typeface="나눔바른고딕 Light" panose="020B0603020101020101" pitchFamily="50" charset="-127"/>
                        <a:ea typeface="나눔바른고딕 Light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err="1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인스타</a:t>
                      </a:r>
                      <a:r>
                        <a:rPr lang="ko-KR" altLang="en-US" sz="1100" b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ko-KR" altLang="en-US" sz="1100" b="0" dirty="0" err="1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팔로워</a:t>
                      </a:r>
                      <a:r>
                        <a:rPr lang="ko-KR" altLang="en-US" sz="1100" b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수</a:t>
                      </a:r>
                      <a:endParaRPr lang="ko-KR" altLang="en-US" sz="1100" b="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ko-KR" altLang="en-US" sz="1800" b="0" dirty="0">
                        <a:latin typeface="나눔바른고딕 Light" panose="020B0603020101020101" pitchFamily="50" charset="-127"/>
                        <a:ea typeface="나눔바른고딕 Light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페이스북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URL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ko-KR" altLang="en-US" sz="1800" b="0" dirty="0">
                        <a:latin typeface="나눔바른고딕 Light" panose="020B0603020101020101" pitchFamily="50" charset="-127"/>
                        <a:ea typeface="나눔바른고딕 Light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err="1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페이스북</a:t>
                      </a:r>
                      <a:r>
                        <a:rPr lang="ko-KR" altLang="en-US" sz="1100" b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친구 수</a:t>
                      </a:r>
                      <a:endParaRPr lang="ko-KR" altLang="en-US" sz="1100" b="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ko-KR" altLang="en-US" sz="1800" b="0" dirty="0">
                        <a:latin typeface="나눔바른고딕 Light" panose="020B0603020101020101" pitchFamily="50" charset="-127"/>
                        <a:ea typeface="나눔바른고딕 Light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이메일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 Light" panose="020B0603020101020101" pitchFamily="50" charset="-127"/>
                        <a:ea typeface="나눔바른고딕 Light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1. 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주요경력 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서포터즈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,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파워블로거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활동경력 포함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68000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 Light" panose="020B0603020101020101" pitchFamily="50" charset="-127"/>
                          <a:ea typeface="나눔바른고딕 Light" panose="020B0603020101020101" pitchFamily="50" charset="-127"/>
                        </a:rPr>
                        <a:t>　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4000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2.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자신의 주요 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SNS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에 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대해 소개해주세요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 (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관심분야 위주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40000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 Light" panose="020B0603020101020101" pitchFamily="50" charset="-127"/>
                          <a:ea typeface="나눔바른고딕 Light" panose="020B0603020101020101" pitchFamily="50" charset="-127"/>
                        </a:rPr>
                        <a:t>　</a:t>
                      </a:r>
                    </a:p>
                  </a:txBody>
                  <a:tcPr marL="7996" marR="7996" marT="7998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그림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327655"/>
              </p:ext>
            </p:extLst>
          </p:nvPr>
        </p:nvGraphicFramePr>
        <p:xfrm>
          <a:off x="252000" y="764704"/>
          <a:ext cx="8640000" cy="5832000"/>
        </p:xfrm>
        <a:graphic>
          <a:graphicData uri="http://schemas.openxmlformats.org/drawingml/2006/table">
            <a:tbl>
              <a:tblPr/>
              <a:tblGrid>
                <a:gridCol w="8640000"/>
              </a:tblGrid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3.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나만의 강점인 가장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자신 있는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스토리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컨셉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내용과 자랑할만한 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SNS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 </a:t>
                      </a:r>
                      <a:r>
                        <a:rPr lang="ko-KR" altLang="en-US" sz="11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콘텐츠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내용을 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가지 적어주세요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  (URL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주소 포함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844" marR="7844" marT="7846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2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 Light" panose="020B0603020101020101" pitchFamily="50" charset="-127"/>
                          <a:ea typeface="나눔바른고딕 Light" panose="020B0603020101020101" pitchFamily="50" charset="-127"/>
                        </a:rPr>
                        <a:t>　</a:t>
                      </a:r>
                    </a:p>
                  </a:txBody>
                  <a:tcPr marL="7844" marR="7844" marT="7846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4.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과거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/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현재 활동중인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기업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서포터즈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경험이 있다면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,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주요활동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내용을 적어주세요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L="7844" marR="7844" marT="7846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20000"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나눔바른고딕 Light" panose="020B0603020101020101" pitchFamily="50" charset="-127"/>
                        <a:ea typeface="나눔바른고딕 Light" panose="020B0603020101020101" pitchFamily="50" charset="-127"/>
                      </a:endParaRPr>
                    </a:p>
                  </a:txBody>
                  <a:tcPr marL="7844" marR="7844" marT="7846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5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. </a:t>
                      </a:r>
                      <a:r>
                        <a:rPr lang="ko-KR" alt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트렌드마케터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지원동기 및 앞으로의 활동계획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온라인 활동계획 포함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</a:t>
                      </a:r>
                    </a:p>
                  </a:txBody>
                  <a:tcPr marL="7844" marR="7844" marT="7846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2000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 Light" panose="020B0603020101020101" pitchFamily="50" charset="-127"/>
                          <a:ea typeface="나눔바른고딕 Light" panose="020B0603020101020101" pitchFamily="50" charset="-127"/>
                        </a:rPr>
                        <a:t>　</a:t>
                      </a:r>
                    </a:p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바른고딕 Light" panose="020B0603020101020101" pitchFamily="50" charset="-127"/>
                          <a:ea typeface="나눔바른고딕 Light" panose="020B0603020101020101" pitchFamily="50" charset="-127"/>
                        </a:rPr>
                        <a:t>　</a:t>
                      </a:r>
                    </a:p>
                  </a:txBody>
                  <a:tcPr marL="7844" marR="7844" marT="7846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52413" y="112713"/>
            <a:ext cx="4967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1800" dirty="0" err="1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트렌드마케터</a:t>
            </a:r>
            <a:r>
              <a:rPr lang="ko-KR" altLang="en-US" sz="18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z="18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7</a:t>
            </a:r>
            <a:r>
              <a:rPr lang="ko-KR" altLang="en-US" sz="18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</a:t>
            </a:r>
            <a:r>
              <a:rPr lang="en-US" altLang="ko-KR" sz="18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지원서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400</Words>
  <Application>Microsoft Office PowerPoint</Application>
  <PresentationFormat>화면 슬라이드 쇼(4:3)</PresentationFormat>
  <Paragraphs>70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..</dc:creator>
  <cp:lastModifiedBy>a</cp:lastModifiedBy>
  <cp:revision>43</cp:revision>
  <dcterms:created xsi:type="dcterms:W3CDTF">2014-08-18T05:12:24Z</dcterms:created>
  <dcterms:modified xsi:type="dcterms:W3CDTF">2017-08-10T06:01:32Z</dcterms:modified>
</cp:coreProperties>
</file>